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64" r:id="rId2"/>
    <p:sldId id="265" r:id="rId3"/>
    <p:sldId id="388" r:id="rId4"/>
    <p:sldId id="389" r:id="rId5"/>
    <p:sldId id="271" r:id="rId6"/>
    <p:sldId id="390" r:id="rId7"/>
    <p:sldId id="392" r:id="rId8"/>
    <p:sldId id="39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1" autoAdjust="0"/>
    <p:restoredTop sz="87296" autoAdjust="0"/>
  </p:normalViewPr>
  <p:slideViewPr>
    <p:cSldViewPr snapToGrid="0">
      <p:cViewPr varScale="1">
        <p:scale>
          <a:sx n="75" d="100"/>
          <a:sy n="75" d="100"/>
        </p:scale>
        <p:origin x="74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46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2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6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11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2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0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01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80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4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36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1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76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70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97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49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30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4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61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45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66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B5F9E98A-4FF4-43D6-9C48-6DF0E7F2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207A636-DC99-4588-80C4-9E069B97C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933" y="960241"/>
            <a:ext cx="6849699" cy="4203872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5400" dirty="0"/>
              <a:t> 	Lynwood series 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		W76 </a:t>
            </a:r>
            <a:br>
              <a:rPr lang="en-US" sz="5400" dirty="0"/>
            </a:br>
            <a:r>
              <a:rPr lang="en-US" sz="5400" dirty="0"/>
              <a:t>		E50 &amp; E70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F2BAA51-3181-4303-929A-FCD9C33F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D4ED6A5F-3B06-48C5-850F-8045C4DF6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9A60B9D-8DAC-4DA9-88DE-9911621A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18C2A3D-6A5B-42F3-BCA0-FAD9F757836C}"/>
              </a:ext>
            </a:extLst>
          </p:cNvPr>
          <p:cNvSpPr txBox="1"/>
          <p:nvPr/>
        </p:nvSpPr>
        <p:spPr>
          <a:xfrm>
            <a:off x="9553903" y="1618593"/>
            <a:ext cx="122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9182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41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C1C4-3159-4F24-9E39-5A7DD87C6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0712" r="-1" b="-1"/>
          <a:stretch/>
        </p:blipFill>
        <p:spPr>
          <a:xfrm>
            <a:off x="-301" y="10"/>
            <a:ext cx="12191675" cy="6857990"/>
          </a:xfrm>
          <a:prstGeom prst="rect">
            <a:avLst/>
          </a:prstGeom>
        </p:spPr>
      </p:pic>
      <p:sp>
        <p:nvSpPr>
          <p:cNvPr id="55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6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47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/>
              <a:t>Lynwood – W76</a:t>
            </a:r>
            <a:br>
              <a:rPr lang="en-US"/>
            </a:br>
            <a:r>
              <a:rPr lang="en-US" err="1"/>
              <a:t>WoOd</a:t>
            </a:r>
            <a:r>
              <a:rPr lang="en-US"/>
              <a:t> stove </a:t>
            </a:r>
          </a:p>
        </p:txBody>
      </p:sp>
      <p:cxnSp>
        <p:nvCxnSpPr>
          <p:cNvPr id="58" name="Straight Connector 49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A1A849-456C-4C83-A9DD-5A86807CE702}"/>
              </a:ext>
            </a:extLst>
          </p:cNvPr>
          <p:cNvSpPr txBox="1"/>
          <p:nvPr/>
        </p:nvSpPr>
        <p:spPr>
          <a:xfrm>
            <a:off x="4976636" y="1193800"/>
            <a:ext cx="6085091" cy="4699000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CA" sz="2800" dirty="0"/>
              <a:t>Sierra Flame is happy to introduce Lynwood W76, our EPA 2020 compliant high efficiency wood stove</a:t>
            </a:r>
          </a:p>
          <a:p>
            <a:pPr>
              <a:spcAft>
                <a:spcPts val="600"/>
              </a:spcAft>
            </a:pPr>
            <a:endParaRPr lang="en-CA" dirty="0"/>
          </a:p>
        </p:txBody>
      </p:sp>
      <p:sp>
        <p:nvSpPr>
          <p:cNvPr id="5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8115C-9278-4C20-942A-26A944FE12CB}"/>
              </a:ext>
            </a:extLst>
          </p:cNvPr>
          <p:cNvSpPr txBox="1"/>
          <p:nvPr/>
        </p:nvSpPr>
        <p:spPr>
          <a:xfrm>
            <a:off x="6736316" y="1452880"/>
            <a:ext cx="4642875" cy="35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78822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1F3818-E57C-46C9-A6F0-4775D96AF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642C85-5993-439F-AAC2-F041E759D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9FE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fire oven&#10;&#10;Description automatically generated">
            <a:extLst>
              <a:ext uri="{FF2B5EF4-FFF2-40B4-BE49-F238E27FC236}">
                <a16:creationId xmlns:a16="http://schemas.microsoft.com/office/drawing/2014/main" id="{997FBCE1-A2EC-41D4-9D0D-08E51010E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0" r="4186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1048531-270C-40D1-B675-BBA991930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45" b="2"/>
          <a:stretch/>
        </p:blipFill>
        <p:spPr>
          <a:xfrm>
            <a:off x="6176433" y="64346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90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E3E8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0CD82-ACA4-4494-A96A-DF39DCFB8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551" y="643467"/>
            <a:ext cx="913289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1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01039-4B17-4EB4-BA17-87CA9762D2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8774" r="-1" b="4168"/>
          <a:stretch/>
        </p:blipFill>
        <p:spPr>
          <a:xfrm>
            <a:off x="161809" y="82131"/>
            <a:ext cx="12191695" cy="6857990"/>
          </a:xfrm>
          <a:prstGeom prst="rect">
            <a:avLst/>
          </a:prstGeom>
        </p:spPr>
      </p:pic>
      <p:sp>
        <p:nvSpPr>
          <p:cNvPr id="48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0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97B5BE-7C00-49D7-BC2E-DACF578C2B1D}"/>
              </a:ext>
            </a:extLst>
          </p:cNvPr>
          <p:cNvSpPr txBox="1"/>
          <p:nvPr/>
        </p:nvSpPr>
        <p:spPr>
          <a:xfrm>
            <a:off x="1130271" y="1193800"/>
            <a:ext cx="3193050" cy="469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atin typeface="+mj-lt"/>
                <a:ea typeface="+mj-ea"/>
                <a:cs typeface="+mj-cs"/>
              </a:rPr>
              <a:t>LYNWOOD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atin typeface="+mj-lt"/>
                <a:ea typeface="+mj-ea"/>
                <a:cs typeface="+mj-cs"/>
              </a:rPr>
              <a:t>ELECTRIC 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C393BE-584C-4B5B-A7D3-420D3839AFAD}"/>
              </a:ext>
            </a:extLst>
          </p:cNvPr>
          <p:cNvSpPr txBox="1"/>
          <p:nvPr/>
        </p:nvSpPr>
        <p:spPr>
          <a:xfrm>
            <a:off x="5717630" y="1426525"/>
            <a:ext cx="5580989" cy="4890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Real Cast Iron Construction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50” &amp; 70” ( E50 &amp; E70) 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 Rated for Indoor Applications only 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 Lower heat vent, allows the heat to flow directly to floor level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Two Flame Sets and canopy lighting in 13 color themes, creates the illusion of a real fire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Produces up to 4800 BTU of heat, enough to heat up to 500 sq. ft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Includes a multi function remote &amp; 10 </a:t>
            </a:r>
            <a:r>
              <a:rPr lang="en-US" sz="2000" dirty="0" err="1"/>
              <a:t>pce</a:t>
            </a:r>
            <a:r>
              <a:rPr lang="en-US" sz="2000" dirty="0"/>
              <a:t> birch media kit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6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C372B-3675-438C-BD51-56A49362E8D8}"/>
              </a:ext>
            </a:extLst>
          </p:cNvPr>
          <p:cNvSpPr txBox="1"/>
          <p:nvPr/>
        </p:nvSpPr>
        <p:spPr>
          <a:xfrm>
            <a:off x="7041930" y="992221"/>
            <a:ext cx="4182013" cy="4873558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cap="all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4800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9CF3B6-7A42-4C44-8CEC-79A959306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7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E4E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4B6739-AD28-4FAD-80B4-E83D0B921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669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45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fire&#10;&#10;Description automatically generated">
            <a:extLst>
              <a:ext uri="{FF2B5EF4-FFF2-40B4-BE49-F238E27FC236}">
                <a16:creationId xmlns:a16="http://schemas.microsoft.com/office/drawing/2014/main" id="{5B9DA9C7-01DA-4E5C-BE4B-3DBB7372C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3" r="19641" b="-2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fire&#10;&#10;Description automatically generated">
            <a:extLst>
              <a:ext uri="{FF2B5EF4-FFF2-40B4-BE49-F238E27FC236}">
                <a16:creationId xmlns:a16="http://schemas.microsoft.com/office/drawing/2014/main" id="{5C15A2CE-98D9-4EA9-B476-D5566C05F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71" r="16153" b="-2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91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128</Words>
  <Application>Microsoft Office PowerPoint</Application>
  <PresentationFormat>Widescreen</PresentationFormat>
  <Paragraphs>20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Gill Sans MT</vt:lpstr>
      <vt:lpstr>Gallery</vt:lpstr>
      <vt:lpstr>  Lynwood series     W76    E50 &amp; E70</vt:lpstr>
      <vt:lpstr>Lynwood – W76 WoOd stove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Lynwood series     W76    E50 &amp; E70</dc:title>
  <dc:creator>Anna C. Cheng</dc:creator>
  <cp:lastModifiedBy>Anna C. Cheng</cp:lastModifiedBy>
  <cp:revision>4</cp:revision>
  <dcterms:created xsi:type="dcterms:W3CDTF">2020-11-18T05:10:55Z</dcterms:created>
  <dcterms:modified xsi:type="dcterms:W3CDTF">2020-11-18T18:53:07Z</dcterms:modified>
</cp:coreProperties>
</file>