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84" r:id="rId2"/>
    <p:sldId id="260" r:id="rId3"/>
    <p:sldId id="287" r:id="rId4"/>
    <p:sldId id="398" r:id="rId5"/>
    <p:sldId id="39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7296" autoAdjust="0"/>
  </p:normalViewPr>
  <p:slideViewPr>
    <p:cSldViewPr snapToGrid="0">
      <p:cViewPr varScale="1">
        <p:scale>
          <a:sx n="75" d="100"/>
          <a:sy n="75" d="100"/>
        </p:scale>
        <p:origin x="7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4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6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9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0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1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5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11B36F-6B74-44E1-8812-0474718D2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9" y="-87923"/>
            <a:ext cx="10418886" cy="6945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4884E4-5793-4C7C-BFB9-1FDDC9B3E326}"/>
              </a:ext>
            </a:extLst>
          </p:cNvPr>
          <p:cNvSpPr/>
          <p:nvPr/>
        </p:nvSpPr>
        <p:spPr>
          <a:xfrm>
            <a:off x="1524000" y="-87923"/>
            <a:ext cx="9144001" cy="7042639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6F07ED-4884-43B5-AEAF-4255E738025E}"/>
              </a:ext>
            </a:extLst>
          </p:cNvPr>
          <p:cNvSpPr/>
          <p:nvPr/>
        </p:nvSpPr>
        <p:spPr>
          <a:xfrm>
            <a:off x="2294967" y="2532186"/>
            <a:ext cx="7637929" cy="1468315"/>
          </a:xfrm>
          <a:prstGeom prst="rect">
            <a:avLst/>
          </a:prstGeom>
          <a:noFill/>
          <a:ln w="38100">
            <a:solidFill>
              <a:srgbClr val="73A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06500-C097-4690-A757-C1115305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3" y="2740328"/>
            <a:ext cx="33813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Designer Media</a:t>
            </a:r>
            <a:br>
              <a:rPr lang="en-US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kits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B8AFE8-C8AB-470A-B81F-996E4A55184A}"/>
              </a:ext>
            </a:extLst>
          </p:cNvPr>
          <p:cNvSpPr txBox="1"/>
          <p:nvPr/>
        </p:nvSpPr>
        <p:spPr>
          <a:xfrm>
            <a:off x="4637863" y="804520"/>
            <a:ext cx="6102559" cy="443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Design Media -6 </a:t>
            </a:r>
            <a:r>
              <a:rPr lang="en-US"/>
              <a:t>pce</a:t>
            </a: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Design Media – Rustic -14 </a:t>
            </a:r>
            <a:r>
              <a:rPr lang="en-US"/>
              <a:t>pce</a:t>
            </a: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Design Media – Drift -15 </a:t>
            </a:r>
            <a:r>
              <a:rPr lang="en-US"/>
              <a:t>pce</a:t>
            </a: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Design Media- Birch – 15 </a:t>
            </a:r>
            <a:r>
              <a:rPr lang="en-US"/>
              <a:t>pce</a:t>
            </a: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NEW!  Design Media Birch 10 </a:t>
            </a:r>
            <a:r>
              <a:rPr lang="en-US"/>
              <a:t>pce</a:t>
            </a: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NEW!  Design Media Oak 10 </a:t>
            </a:r>
            <a:r>
              <a:rPr lang="en-US"/>
              <a:t>pce</a:t>
            </a:r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2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4B47E64-75D9-4049-8901-3DA113DED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07"/>
          <a:stretch/>
        </p:blipFill>
        <p:spPr>
          <a:xfrm>
            <a:off x="1005992" y="753230"/>
            <a:ext cx="4538355" cy="241401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ADE4304-0C31-49AE-8401-A14B538F0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53" r="-3" b="-3"/>
          <a:stretch/>
        </p:blipFill>
        <p:spPr>
          <a:xfrm>
            <a:off x="699366" y="4290183"/>
            <a:ext cx="2322576" cy="1248425"/>
          </a:xfrm>
          <a:prstGeom prst="rect">
            <a:avLst/>
          </a:prstGeom>
        </p:spPr>
      </p:pic>
      <p:grpSp>
        <p:nvGrpSpPr>
          <p:cNvPr id="34" name="Group 26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23BF33-2A20-4D52-85DE-3604F8CA5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08" r="-3" b="-3"/>
          <a:stretch/>
        </p:blipFill>
        <p:spPr>
          <a:xfrm>
            <a:off x="3549862" y="4290184"/>
            <a:ext cx="2322576" cy="1248424"/>
          </a:xfrm>
          <a:prstGeom prst="rect">
            <a:avLst/>
          </a:prstGeom>
        </p:spPr>
      </p:pic>
      <p:grpSp>
        <p:nvGrpSpPr>
          <p:cNvPr id="37" name="Group 30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F5F0A-7CFA-4879-BD3F-A3AB90739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221956" y="801719"/>
            <a:ext cx="5340096" cy="50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4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EB1A5-189B-46EB-86E7-6ABE2707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84" y="644229"/>
            <a:ext cx="4229269" cy="256032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BBC2D-F7F4-4B34-94D0-FA2E7598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278" y="644229"/>
            <a:ext cx="4338862" cy="256032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83825-41FD-42BD-9635-09E33436D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88" y="3653451"/>
            <a:ext cx="4343061" cy="25603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70DB-ED86-49FD-A6CC-3F4BCDF39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669" y="3943108"/>
            <a:ext cx="5212080" cy="20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3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AA6DCE-D48B-472F-8063-47FEAEC0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13" y="1096486"/>
            <a:ext cx="10027698" cy="3083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B7066-B9EE-451C-ADE9-C2C3D299D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28" y="4193846"/>
            <a:ext cx="1659637" cy="1643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4BB122-32A1-42E6-96C3-DEA004603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962" y="116752"/>
            <a:ext cx="4410075" cy="3524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8D7A9E-3327-4625-A9FE-538A7BA51037}"/>
              </a:ext>
            </a:extLst>
          </p:cNvPr>
          <p:cNvSpPr/>
          <p:nvPr/>
        </p:nvSpPr>
        <p:spPr>
          <a:xfrm>
            <a:off x="4572000" y="2295526"/>
            <a:ext cx="17390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AMSF-GLASS-04  $55.00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E31D4C-9B0E-44C1-A7A0-94D986FF333C}"/>
              </a:ext>
            </a:extLst>
          </p:cNvPr>
          <p:cNvSpPr/>
          <p:nvPr/>
        </p:nvSpPr>
        <p:spPr>
          <a:xfrm>
            <a:off x="1371599" y="2288063"/>
            <a:ext cx="15728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AMSF-GLASS-02  $55.00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AC779B-A032-4D89-A08E-A0B8779398D6}"/>
              </a:ext>
            </a:extLst>
          </p:cNvPr>
          <p:cNvSpPr/>
          <p:nvPr/>
        </p:nvSpPr>
        <p:spPr>
          <a:xfrm>
            <a:off x="2962275" y="2295526"/>
            <a:ext cx="33487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AMSF-GLASS-05  $55.00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5A99C-E6BF-4491-831D-200E16DAA169}"/>
              </a:ext>
            </a:extLst>
          </p:cNvPr>
          <p:cNvSpPr/>
          <p:nvPr/>
        </p:nvSpPr>
        <p:spPr>
          <a:xfrm>
            <a:off x="6311058" y="2295527"/>
            <a:ext cx="2718642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AMSF-GLASS-11  $55.00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39CFF-B894-4B44-BF6A-9B8EC84E7D14}"/>
              </a:ext>
            </a:extLst>
          </p:cNvPr>
          <p:cNvSpPr/>
          <p:nvPr/>
        </p:nvSpPr>
        <p:spPr>
          <a:xfrm flipH="1">
            <a:off x="7829549" y="2295526"/>
            <a:ext cx="2249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AMSF-GLASS- 08  $55.00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3D2EF-895A-451B-88F7-841F89E04A45}"/>
              </a:ext>
            </a:extLst>
          </p:cNvPr>
          <p:cNvSpPr/>
          <p:nvPr/>
        </p:nvSpPr>
        <p:spPr>
          <a:xfrm flipH="1">
            <a:off x="9477374" y="2295525"/>
            <a:ext cx="19145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AMSF-GLASS-03  $55.00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9D356-6E27-4842-8BFD-CACC70E1E607}"/>
              </a:ext>
            </a:extLst>
          </p:cNvPr>
          <p:cNvSpPr/>
          <p:nvPr/>
        </p:nvSpPr>
        <p:spPr>
          <a:xfrm flipH="1">
            <a:off x="1276349" y="3914775"/>
            <a:ext cx="3554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AMSF-GLASS-13  $55.00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41C89-D4E4-4E89-B548-0E9AD320C237}"/>
              </a:ext>
            </a:extLst>
          </p:cNvPr>
          <p:cNvSpPr/>
          <p:nvPr/>
        </p:nvSpPr>
        <p:spPr>
          <a:xfrm>
            <a:off x="2944485" y="3900975"/>
            <a:ext cx="1609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AMSF-GLASS-01 $55.00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20B7D8-CBA6-4186-90FF-D95840CF41BE}"/>
              </a:ext>
            </a:extLst>
          </p:cNvPr>
          <p:cNvSpPr/>
          <p:nvPr/>
        </p:nvSpPr>
        <p:spPr>
          <a:xfrm>
            <a:off x="4536422" y="3900975"/>
            <a:ext cx="16696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AMSF-GLASS-07 $55.00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BCA9E-4868-4D61-9D6A-320995741886}"/>
              </a:ext>
            </a:extLst>
          </p:cNvPr>
          <p:cNvSpPr/>
          <p:nvPr/>
        </p:nvSpPr>
        <p:spPr>
          <a:xfrm flipH="1">
            <a:off x="6223842" y="3914776"/>
            <a:ext cx="1672382" cy="25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AMSF-GLASS- 10  $55.00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37F911-653C-4115-BEE5-41032CD6EAD6}"/>
              </a:ext>
            </a:extLst>
          </p:cNvPr>
          <p:cNvSpPr/>
          <p:nvPr/>
        </p:nvSpPr>
        <p:spPr>
          <a:xfrm flipH="1">
            <a:off x="7914013" y="3933825"/>
            <a:ext cx="1771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AMSF-GLASS-06 $99.00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708EA3-874E-4E54-8A58-FACDCC3C4420}"/>
              </a:ext>
            </a:extLst>
          </p:cNvPr>
          <p:cNvSpPr/>
          <p:nvPr/>
        </p:nvSpPr>
        <p:spPr>
          <a:xfrm flipH="1">
            <a:off x="9565855" y="3924300"/>
            <a:ext cx="18395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AMSF-GLASS-09</a:t>
            </a:r>
            <a:r>
              <a:rPr lang="en-CA" sz="1000" dirty="0">
                <a:solidFill>
                  <a:schemeClr val="bg1"/>
                </a:solidFill>
              </a:rPr>
              <a:t> </a:t>
            </a:r>
            <a:r>
              <a:rPr lang="en-CA" sz="1000" dirty="0"/>
              <a:t>-$55.00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0E3981-4219-4AD5-8C3C-44C34959F3DA}"/>
              </a:ext>
            </a:extLst>
          </p:cNvPr>
          <p:cNvSpPr/>
          <p:nvPr/>
        </p:nvSpPr>
        <p:spPr>
          <a:xfrm>
            <a:off x="1276349" y="5579597"/>
            <a:ext cx="19240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AMSF-GLASS- 12 $55.00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35260E-CDDA-4D92-92FF-57535B57A0DC}"/>
              </a:ext>
            </a:extLst>
          </p:cNvPr>
          <p:cNvSpPr txBox="1"/>
          <p:nvPr/>
        </p:nvSpPr>
        <p:spPr>
          <a:xfrm>
            <a:off x="4693920" y="4189571"/>
            <a:ext cx="6221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Our decorative fireglass media is a beautiful addition to your fireplace.  Turn your fireplace into an expressive work of art by simply adding our decorative fireglass media. Our fireglass media adds a distinctly modern feel to your fireplace – mix colour and textures for a unique appearance.  Our fireglass is tempered and will not melt or degrade, some discoloration is normal on glass.  . 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EC8D52B-1316-4C52-BC93-EAD2A40A8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225" y="4180046"/>
            <a:ext cx="1673606" cy="16784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FB6E1F-982F-4E04-B6FC-59788310349E}"/>
              </a:ext>
            </a:extLst>
          </p:cNvPr>
          <p:cNvSpPr/>
          <p:nvPr/>
        </p:nvSpPr>
        <p:spPr>
          <a:xfrm>
            <a:off x="2944485" y="5579596"/>
            <a:ext cx="4362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AMSF-GLASS-14 $55.00</a:t>
            </a:r>
          </a:p>
        </p:txBody>
      </p:sp>
    </p:spTree>
    <p:extLst>
      <p:ext uri="{BB962C8B-B14F-4D97-AF65-F5344CB8AC3E}">
        <p14:creationId xmlns:p14="http://schemas.microsoft.com/office/powerpoint/2010/main" val="7290255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Gallery</vt:lpstr>
      <vt:lpstr>PowerPoint Presentation</vt:lpstr>
      <vt:lpstr>Designer Media kits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C. Cheng</dc:creator>
  <cp:lastModifiedBy>Anna C. Cheng</cp:lastModifiedBy>
  <cp:revision>3</cp:revision>
  <dcterms:created xsi:type="dcterms:W3CDTF">2020-07-06T04:57:16Z</dcterms:created>
  <dcterms:modified xsi:type="dcterms:W3CDTF">2020-07-11T02:44:41Z</dcterms:modified>
</cp:coreProperties>
</file>