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BFA45-5171-4B60-B806-AEC0BD2153D6}" type="datetimeFigureOut">
              <a:rPr lang="en-CA" smtClean="0"/>
              <a:t>2025-09-22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071E4-B4AE-4F84-9E0F-446EA3C2E8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98818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3B6A5-0AD8-4276-1210-AAD3E6FE2F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DDF36C-4377-D652-1C65-2F6D7032E2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2B466B-C1BB-6C10-A8F1-5E0134FEE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F1C3-44F4-4245-B702-626C649DDE85}" type="datetimeFigureOut">
              <a:rPr lang="en-CA" smtClean="0"/>
              <a:t>2025-09-22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9D326-EE0F-5F0E-A481-FE25CE485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F3DDBA-FFDD-D4A0-B159-D3F3F9A30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5063C-5C0D-483E-9588-13C428432D2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70760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EED5D-F4DA-EB14-45B2-8F6C7DDB9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E570E3-BD86-8E9C-09B8-132C895C77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E9907C-4B74-3CC0-DF90-E82588F9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F1C3-44F4-4245-B702-626C649DDE85}" type="datetimeFigureOut">
              <a:rPr lang="en-CA" smtClean="0"/>
              <a:t>2025-09-22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23B42D-12D8-BAC8-87A8-71856EDE9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C2E1BC-3BA1-6524-F231-DF6597DC7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5063C-5C0D-483E-9588-13C428432D2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6472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852A06-BD46-67F6-A0A6-E4DA899DED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F9056B-8BA9-E916-17FA-47C0417867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22175-CB56-9D40-3AF8-B07CFF5E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F1C3-44F4-4245-B702-626C649DDE85}" type="datetimeFigureOut">
              <a:rPr lang="en-CA" smtClean="0"/>
              <a:t>2025-09-22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3CE9A-17FF-ACDA-824F-99CB70E95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7562DE-B232-983A-7F1F-4509EE72A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5063C-5C0D-483E-9588-13C428432D2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1199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50653-FDD9-10EB-93DD-35C04A81A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6E9BDA-857F-9314-6563-A316926DD8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A09DCF-0412-776B-706D-C1A8CB4E9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F1C3-44F4-4245-B702-626C649DDE85}" type="datetimeFigureOut">
              <a:rPr lang="en-CA" smtClean="0"/>
              <a:t>2025-09-22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D864D3-84C2-6ACA-C953-F6E761CDE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AFFF92-11C6-3D62-78B6-5068A6C2E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5063C-5C0D-483E-9588-13C428432D2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77504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D0097-1FEC-7DE7-C6B2-055766CD3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5BF8E3-9599-2B97-1BF0-AE838D6263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56BBFB-EE41-A704-0417-5F3887DAB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F1C3-44F4-4245-B702-626C649DDE85}" type="datetimeFigureOut">
              <a:rPr lang="en-CA" smtClean="0"/>
              <a:t>2025-09-22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ADA1EE-FC49-37CE-D767-8EB03F395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95530D-3880-0EBA-6299-87C172C95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5063C-5C0D-483E-9588-13C428432D2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130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54B5D-12EF-906E-2E13-E0DF9E6B4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139DB-A74B-0447-BB61-658968344A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82AEF9-62F0-B967-DD8A-50CB8C55AA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19F006-069E-754E-BC7C-0288A6B47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F1C3-44F4-4245-B702-626C649DDE85}" type="datetimeFigureOut">
              <a:rPr lang="en-CA" smtClean="0"/>
              <a:t>2025-09-22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D2110A-4508-0304-6F85-92009B168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B4D99-3E22-76A2-755B-7A2CFD195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5063C-5C0D-483E-9588-13C428432D2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9556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8C72B-5208-A0FF-6343-D69081BBB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3098D1-8E82-9611-107B-1C1CC14B0D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DE4C60-8C71-20C9-82A7-97503B378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A590F3-F75E-7A40-E1C8-E77459903B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325084-BD4D-4B97-2F9C-54E33A8D23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5D0BC3-18B2-C7EC-4062-797245C92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F1C3-44F4-4245-B702-626C649DDE85}" type="datetimeFigureOut">
              <a:rPr lang="en-CA" smtClean="0"/>
              <a:t>2025-09-22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FA15E1-7E18-08E6-F078-D783902EA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AE39D5-777A-B31C-CB91-0FF7AB75D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5063C-5C0D-483E-9588-13C428432D2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47948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775F1-50B8-70B6-9B78-33D95608B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9BCF3A-8DDA-17E7-7681-8400B515B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F1C3-44F4-4245-B702-626C649DDE85}" type="datetimeFigureOut">
              <a:rPr lang="en-CA" smtClean="0"/>
              <a:t>2025-09-22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D454FE-FCE5-D60C-D87D-18607DCE4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D3BEA7-8EE2-426B-4697-2C3DCAB95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5063C-5C0D-483E-9588-13C428432D2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4435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7A5636-5593-0841-CC2C-AB03C145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F1C3-44F4-4245-B702-626C649DDE85}" type="datetimeFigureOut">
              <a:rPr lang="en-CA" smtClean="0"/>
              <a:t>2025-09-22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AB4846-2566-C679-D0BE-E6130C21D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AFD0C4-2BDF-8E02-94CB-54479DAA3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5063C-5C0D-483E-9588-13C428432D2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46572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AE8D9-90F7-DC06-1226-D44828F75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9BF329-88FF-A570-B4D6-3EFA9593A4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BA364B-491F-43A7-95DF-8108253960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3FF70A-DF00-75BE-0833-FDFF9C60A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F1C3-44F4-4245-B702-626C649DDE85}" type="datetimeFigureOut">
              <a:rPr lang="en-CA" smtClean="0"/>
              <a:t>2025-09-22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F75DFA-3AB8-F0B0-7A8D-483DCAA96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9D0DBC-A907-FDB0-819D-96090AEA0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5063C-5C0D-483E-9588-13C428432D2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8650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CBC44-7338-FF7E-7519-B5E3B847F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294118-6CB5-72C2-E7EC-193B1FFB97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43B07A-CC11-0E1A-BD34-5BE99F4362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F97968-C1DB-546C-6C52-29F2A4D50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F1C3-44F4-4245-B702-626C649DDE85}" type="datetimeFigureOut">
              <a:rPr lang="en-CA" smtClean="0"/>
              <a:t>2025-09-22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3574B6-2B73-EBAE-C087-7CAB96C38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3FCFEF-B0F9-A285-7CD2-8458A6155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5063C-5C0D-483E-9588-13C428432D2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06362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E9405A-2BEC-753C-292E-88E639BD6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04F0B2-CDDC-1713-2102-27B00F638E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C0AD17-848D-2DF4-C1BD-297F438555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D7F1C3-44F4-4245-B702-626C649DDE85}" type="datetimeFigureOut">
              <a:rPr lang="en-CA" smtClean="0"/>
              <a:t>2025-09-22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077C2D-83B0-444A-DD38-4EAC752A59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26689B-2731-BA1F-F30A-65AA502EBB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85063C-5C0D-483E-9588-13C428432D2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16132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A8A17F3-D8FF-B106-7133-3C188AA03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08804" y="5432246"/>
            <a:ext cx="2130044" cy="879376"/>
          </a:xfrm>
          <a:prstGeom prst="rect">
            <a:avLst/>
          </a:prstGeom>
          <a:noFill/>
        </p:spPr>
      </p:pic>
      <p:pic>
        <p:nvPicPr>
          <p:cNvPr id="5" name="图片 2">
            <a:extLst>
              <a:ext uri="{FF2B5EF4-FFF2-40B4-BE49-F238E27FC236}">
                <a16:creationId xmlns:a16="http://schemas.microsoft.com/office/drawing/2014/main" id="{FAC6B474-3060-8950-A91F-25E5C02177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777" y="2144378"/>
            <a:ext cx="4825849" cy="39579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EAC9D0-54AB-9DDB-9AEF-5A2029D81939}"/>
              </a:ext>
            </a:extLst>
          </p:cNvPr>
          <p:cNvSpPr txBox="1"/>
          <p:nvPr/>
        </p:nvSpPr>
        <p:spPr>
          <a:xfrm>
            <a:off x="638882" y="448056"/>
            <a:ext cx="10909640" cy="1447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PEDESTAL DISPLAY STAND</a:t>
            </a:r>
            <a:endParaRPr lang="en-US" sz="6100" dirty="0">
              <a:latin typeface="+mj-lt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Assembly Instructions</a:t>
            </a:r>
          </a:p>
        </p:txBody>
      </p:sp>
    </p:spTree>
    <p:extLst>
      <p:ext uri="{BB962C8B-B14F-4D97-AF65-F5344CB8AC3E}">
        <p14:creationId xmlns:p14="http://schemas.microsoft.com/office/powerpoint/2010/main" val="959795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2D71F9F-4CC9-1BB3-E18A-B070290026A3}"/>
              </a:ext>
            </a:extLst>
          </p:cNvPr>
          <p:cNvSpPr txBox="1"/>
          <p:nvPr/>
        </p:nvSpPr>
        <p:spPr>
          <a:xfrm>
            <a:off x="4042874" y="804253"/>
            <a:ext cx="36690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/>
              <a:t>PREPARATION</a:t>
            </a:r>
            <a:endParaRPr lang="zh-CN" altLang="en-US" sz="54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54B308-B38F-56A1-D79C-BC3C885EBECD}"/>
              </a:ext>
            </a:extLst>
          </p:cNvPr>
          <p:cNvSpPr txBox="1"/>
          <p:nvPr/>
        </p:nvSpPr>
        <p:spPr>
          <a:xfrm>
            <a:off x="759003" y="2085278"/>
            <a:ext cx="110529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You will need a Phillips screwdriver to screw the pedestal display stand panels together.</a:t>
            </a:r>
          </a:p>
          <a:p>
            <a:r>
              <a:rPr lang="en-US" altLang="zh-CN" sz="2400" dirty="0"/>
              <a:t>A bag of screws is included with the stand in the box.</a:t>
            </a:r>
            <a:endParaRPr lang="zh-CN" altLang="en-US" sz="2400" dirty="0"/>
          </a:p>
        </p:txBody>
      </p:sp>
      <p:pic>
        <p:nvPicPr>
          <p:cNvPr id="4" name="图片 10">
            <a:extLst>
              <a:ext uri="{FF2B5EF4-FFF2-40B4-BE49-F238E27FC236}">
                <a16:creationId xmlns:a16="http://schemas.microsoft.com/office/drawing/2014/main" id="{D69EEEAC-F244-5BEC-8FDF-38D579644A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6894" y="3518829"/>
            <a:ext cx="5997272" cy="1654229"/>
          </a:xfrm>
          <a:prstGeom prst="rect">
            <a:avLst/>
          </a:prstGeom>
        </p:spPr>
      </p:pic>
      <p:pic>
        <p:nvPicPr>
          <p:cNvPr id="5" name="图片 12">
            <a:extLst>
              <a:ext uri="{FF2B5EF4-FFF2-40B4-BE49-F238E27FC236}">
                <a16:creationId xmlns:a16="http://schemas.microsoft.com/office/drawing/2014/main" id="{064326B9-F05E-2EF3-2F84-D490A38C4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865" y="3518829"/>
            <a:ext cx="1265757" cy="121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069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E331BBE-8773-C9C8-FB14-A1B4B556EE9F}"/>
              </a:ext>
            </a:extLst>
          </p:cNvPr>
          <p:cNvSpPr txBox="1"/>
          <p:nvPr/>
        </p:nvSpPr>
        <p:spPr>
          <a:xfrm>
            <a:off x="853277" y="828023"/>
            <a:ext cx="10485445" cy="13987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>
                <a:latin typeface="+mj-lt"/>
              </a:rPr>
              <a:t>Step 1. </a:t>
            </a:r>
            <a:r>
              <a:rPr lang="en-US" sz="3200" dirty="0">
                <a:latin typeface="+mj-lt"/>
              </a:rPr>
              <a:t>Assemble the </a:t>
            </a:r>
            <a:r>
              <a:rPr lang="en-US" altLang="zh-CN" sz="3200" dirty="0">
                <a:latin typeface="+mj-lt"/>
              </a:rPr>
              <a:t>front bottom panel with the side panels</a:t>
            </a:r>
            <a:endParaRPr lang="en-US" sz="3200" dirty="0">
              <a:latin typeface="+mj-lt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/>
          </a:p>
        </p:txBody>
      </p:sp>
      <p:pic>
        <p:nvPicPr>
          <p:cNvPr id="7" name="图片 4">
            <a:extLst>
              <a:ext uri="{FF2B5EF4-FFF2-40B4-BE49-F238E27FC236}">
                <a16:creationId xmlns:a16="http://schemas.microsoft.com/office/drawing/2014/main" id="{0C9E11A0-7C13-8822-8780-7E15745C3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815" y="2226775"/>
            <a:ext cx="5315644" cy="3044369"/>
          </a:xfrm>
          <a:prstGeom prst="rect">
            <a:avLst/>
          </a:prstGeom>
        </p:spPr>
      </p:pic>
      <p:pic>
        <p:nvPicPr>
          <p:cNvPr id="8" name="图片 6">
            <a:extLst>
              <a:ext uri="{FF2B5EF4-FFF2-40B4-BE49-F238E27FC236}">
                <a16:creationId xmlns:a16="http://schemas.microsoft.com/office/drawing/2014/main" id="{D18D3C81-5600-DF32-27AE-0856D98A12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5269" y="2226774"/>
            <a:ext cx="4089259" cy="304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425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7EBE77-131D-62D6-20A7-B2C5C07602B7}"/>
              </a:ext>
            </a:extLst>
          </p:cNvPr>
          <p:cNvSpPr txBox="1"/>
          <p:nvPr/>
        </p:nvSpPr>
        <p:spPr>
          <a:xfrm>
            <a:off x="892606" y="710036"/>
            <a:ext cx="10485445" cy="13987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>
                <a:latin typeface="+mj-lt"/>
              </a:rPr>
              <a:t>Step 2. </a:t>
            </a:r>
            <a:r>
              <a:rPr lang="en-US" sz="3200" dirty="0">
                <a:latin typeface="+mj-lt"/>
              </a:rPr>
              <a:t>Assemble the pedestal stand</a:t>
            </a:r>
            <a:r>
              <a:rPr lang="en-US" altLang="zh-CN" sz="3200" dirty="0">
                <a:latin typeface="+mj-lt"/>
              </a:rPr>
              <a:t> base panels</a:t>
            </a:r>
            <a:endParaRPr lang="en-US" sz="3200" dirty="0">
              <a:latin typeface="+mj-lt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/>
          </a:p>
        </p:txBody>
      </p:sp>
      <p:pic>
        <p:nvPicPr>
          <p:cNvPr id="3" name="图片 3">
            <a:extLst>
              <a:ext uri="{FF2B5EF4-FFF2-40B4-BE49-F238E27FC236}">
                <a16:creationId xmlns:a16="http://schemas.microsoft.com/office/drawing/2014/main" id="{586B6B80-B4AF-5719-4C04-EA265AE1A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176" y="2108788"/>
            <a:ext cx="4021690" cy="4039176"/>
          </a:xfrm>
          <a:prstGeom prst="rect">
            <a:avLst/>
          </a:prstGeom>
        </p:spPr>
      </p:pic>
      <p:pic>
        <p:nvPicPr>
          <p:cNvPr id="4" name="图片 7">
            <a:extLst>
              <a:ext uri="{FF2B5EF4-FFF2-40B4-BE49-F238E27FC236}">
                <a16:creationId xmlns:a16="http://schemas.microsoft.com/office/drawing/2014/main" id="{8E11B38B-7D62-EE98-4DC1-96628E958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9255" y="2107193"/>
            <a:ext cx="5038228" cy="403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3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C7D47B-BF0E-7278-3C96-BBB864E0E070}"/>
              </a:ext>
            </a:extLst>
          </p:cNvPr>
          <p:cNvSpPr txBox="1"/>
          <p:nvPr/>
        </p:nvSpPr>
        <p:spPr>
          <a:xfrm>
            <a:off x="892606" y="710036"/>
            <a:ext cx="10485445" cy="13987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>
                <a:latin typeface="+mj-lt"/>
              </a:rPr>
              <a:t>Step 3. </a:t>
            </a:r>
            <a:r>
              <a:rPr lang="en-US" sz="3200" dirty="0">
                <a:latin typeface="+mj-lt"/>
              </a:rPr>
              <a:t>Attach the</a:t>
            </a:r>
            <a:r>
              <a:rPr lang="en-US" altLang="zh-CN" sz="3200" dirty="0">
                <a:latin typeface="+mj-lt"/>
              </a:rPr>
              <a:t> base to the stand</a:t>
            </a:r>
            <a:endParaRPr lang="en-US" sz="3200" dirty="0">
              <a:latin typeface="+mj-lt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/>
          </a:p>
        </p:txBody>
      </p:sp>
      <p:pic>
        <p:nvPicPr>
          <p:cNvPr id="3" name="图片 3">
            <a:extLst>
              <a:ext uri="{FF2B5EF4-FFF2-40B4-BE49-F238E27FC236}">
                <a16:creationId xmlns:a16="http://schemas.microsoft.com/office/drawing/2014/main" id="{8C5F3C01-79DB-6D50-60CF-5467EBCC97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945" y="1903278"/>
            <a:ext cx="5382110" cy="424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834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DE9CC9-9CAA-9B22-B053-0FCE64A5685F}"/>
              </a:ext>
            </a:extLst>
          </p:cNvPr>
          <p:cNvSpPr txBox="1"/>
          <p:nvPr/>
        </p:nvSpPr>
        <p:spPr>
          <a:xfrm>
            <a:off x="892606" y="710036"/>
            <a:ext cx="10485445" cy="13987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>
                <a:latin typeface="+mj-lt"/>
              </a:rPr>
              <a:t>Step 4. </a:t>
            </a:r>
            <a:r>
              <a:rPr lang="en-US" sz="3200" dirty="0">
                <a:latin typeface="+mj-lt"/>
              </a:rPr>
              <a:t>Attach the</a:t>
            </a:r>
            <a:r>
              <a:rPr lang="en-US" altLang="zh-CN" sz="3200" dirty="0">
                <a:latin typeface="+mj-lt"/>
              </a:rPr>
              <a:t> front top panel to the stand</a:t>
            </a:r>
            <a:endParaRPr lang="en-US" sz="3200" dirty="0">
              <a:latin typeface="+mj-lt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/>
          </a:p>
        </p:txBody>
      </p:sp>
      <p:pic>
        <p:nvPicPr>
          <p:cNvPr id="3" name="图片 3">
            <a:extLst>
              <a:ext uri="{FF2B5EF4-FFF2-40B4-BE49-F238E27FC236}">
                <a16:creationId xmlns:a16="http://schemas.microsoft.com/office/drawing/2014/main" id="{C9897263-5866-5A8A-F3CD-2004E64727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1604" y="1875617"/>
            <a:ext cx="5368791" cy="427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446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E91608-359F-96F9-C809-6E6AC042DDCB}"/>
              </a:ext>
            </a:extLst>
          </p:cNvPr>
          <p:cNvSpPr txBox="1"/>
          <p:nvPr/>
        </p:nvSpPr>
        <p:spPr>
          <a:xfrm>
            <a:off x="892606" y="710036"/>
            <a:ext cx="10485445" cy="13987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>
                <a:latin typeface="+mj-lt"/>
              </a:rPr>
              <a:t>Step 5. </a:t>
            </a:r>
            <a:r>
              <a:rPr lang="en-US" sz="3200" dirty="0">
                <a:latin typeface="+mj-lt"/>
              </a:rPr>
              <a:t>Attach the</a:t>
            </a:r>
            <a:r>
              <a:rPr lang="en-US" altLang="zh-CN" sz="3200" dirty="0">
                <a:latin typeface="+mj-lt"/>
              </a:rPr>
              <a:t> top panel to the stand</a:t>
            </a:r>
            <a:endParaRPr lang="en-US" sz="3200" dirty="0">
              <a:latin typeface="+mj-lt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/>
          </a:p>
        </p:txBody>
      </p:sp>
      <p:pic>
        <p:nvPicPr>
          <p:cNvPr id="3" name="图片 3">
            <a:extLst>
              <a:ext uri="{FF2B5EF4-FFF2-40B4-BE49-F238E27FC236}">
                <a16:creationId xmlns:a16="http://schemas.microsoft.com/office/drawing/2014/main" id="{A5998288-45A6-F055-1CE0-8C50B2B89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290" y="1885890"/>
            <a:ext cx="5406218" cy="431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696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81DCEE-52A0-16A8-0CF1-DF73C9EF6A92}"/>
              </a:ext>
            </a:extLst>
          </p:cNvPr>
          <p:cNvSpPr txBox="1"/>
          <p:nvPr/>
        </p:nvSpPr>
        <p:spPr>
          <a:xfrm>
            <a:off x="892606" y="710036"/>
            <a:ext cx="10485445" cy="13987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>
                <a:latin typeface="+mj-lt"/>
              </a:rPr>
              <a:t>Step 6. </a:t>
            </a:r>
            <a:r>
              <a:rPr lang="en-US" sz="3200" dirty="0">
                <a:latin typeface="+mj-lt"/>
              </a:rPr>
              <a:t>Slide in the fireplace into the stand from the back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F128F1-55FD-13CE-F5D6-55D2874D3B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24576" y="2784425"/>
            <a:ext cx="5542848" cy="22883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09568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98</Words>
  <Application>Microsoft Office PowerPoint</Application>
  <PresentationFormat>Widescreen</PresentationFormat>
  <Paragraphs>11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Sergey Kuprienko</dc:creator>
  <cp:lastModifiedBy>Sergey Kuprienko</cp:lastModifiedBy>
  <cp:revision>5</cp:revision>
  <dcterms:created xsi:type="dcterms:W3CDTF">2025-09-22T18:55:52Z</dcterms:created>
  <dcterms:modified xsi:type="dcterms:W3CDTF">2025-09-22T19:21:06Z</dcterms:modified>
</cp:coreProperties>
</file>